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1" r:id="rId3"/>
    <p:sldId id="320" r:id="rId4"/>
    <p:sldId id="330" r:id="rId5"/>
    <p:sldId id="329" r:id="rId6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80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30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154083" y="2199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99803" y="374315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020" y="719357"/>
            <a:ext cx="2885684" cy="9618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Date Placeholder 6"/>
          <p:cNvSpPr>
            <a:spLocks noGrp="1"/>
          </p:cNvSpPr>
          <p:nvPr>
            <p:ph type="dt" sz="half" idx="2"/>
          </p:nvPr>
        </p:nvSpPr>
        <p:spPr>
          <a:xfrm>
            <a:off x="9629789" y="6471018"/>
            <a:ext cx="2472271" cy="365125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fld id="{458D3472-3039-4CDA-A65E-A999B6CCF95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25" name="Confidential"/>
          <p:cNvSpPr txBox="1"/>
          <p:nvPr userDrawn="1"/>
        </p:nvSpPr>
        <p:spPr>
          <a:xfrm>
            <a:off x="89939" y="6471017"/>
            <a:ext cx="9893815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1"/>
                    <a:lumOff val="-16321"/>
                  </a:schemeClr>
                </a:solidFill>
              </a:defRPr>
            </a:lvl1pPr>
          </a:lstStyle>
          <a:p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517672"/>
            <a:ext cx="12188825" cy="34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48360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90855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6181" y="255838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56190" y="978538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56181" y="1015189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fidential"/>
          <p:cNvSpPr txBox="1"/>
          <p:nvPr userDrawn="1"/>
        </p:nvSpPr>
        <p:spPr>
          <a:xfrm>
            <a:off x="0" y="6517672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1"/>
                    <a:lumOff val="-16321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1"/>
                    <a:lumOff val="-16321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 userDrawn="1"/>
        </p:nvPicPr>
        <p:blipFill rotWithShape="1">
          <a:blip r:embed="rId2"/>
          <a:srcRect r="68270"/>
          <a:stretch>
            <a:fillRect/>
          </a:stretch>
        </p:blipFill>
        <p:spPr>
          <a:xfrm>
            <a:off x="11177482" y="53531"/>
            <a:ext cx="747296" cy="7850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6181" y="166045"/>
            <a:ext cx="9273608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6190" y="838575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56181" y="875226"/>
            <a:ext cx="114383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fidential"/>
          <p:cNvSpPr txBox="1"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 defTabSz="825500">
              <a:defRPr sz="2800" b="1">
                <a:solidFill>
                  <a:schemeClr val="accent5">
                    <a:hueOff val="-82419"/>
                    <a:satOff val="-9491"/>
                    <a:lumOff val="-16321"/>
                  </a:schemeClr>
                </a:solidFill>
              </a:defRPr>
            </a:lvl1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GravityXR Electronics and Technology Co. Ltd. Confidential Information. All Rights Reserved.</a:t>
            </a:r>
            <a:endParaRPr sz="1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ctr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.xml"/><Relationship Id="rId7" Type="http://schemas.openxmlformats.org/officeDocument/2006/relationships/image" Target="../media/image3.png"/><Relationship Id="rId6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6" Type="http://schemas.openxmlformats.org/officeDocument/2006/relationships/slideLayout" Target="../slideLayouts/slideLayout3.xml"/><Relationship Id="rId25" Type="http://schemas.openxmlformats.org/officeDocument/2006/relationships/image" Target="../media/image12.png"/><Relationship Id="rId24" Type="http://schemas.openxmlformats.org/officeDocument/2006/relationships/tags" Target="../tags/tag14.xml"/><Relationship Id="rId23" Type="http://schemas.openxmlformats.org/officeDocument/2006/relationships/image" Target="../media/image11.png"/><Relationship Id="rId22" Type="http://schemas.openxmlformats.org/officeDocument/2006/relationships/tags" Target="../tags/tag13.xml"/><Relationship Id="rId21" Type="http://schemas.openxmlformats.org/officeDocument/2006/relationships/image" Target="../media/image10.png"/><Relationship Id="rId20" Type="http://schemas.openxmlformats.org/officeDocument/2006/relationships/tags" Target="../tags/tag12.xml"/><Relationship Id="rId2" Type="http://schemas.openxmlformats.org/officeDocument/2006/relationships/tags" Target="../tags/tag2.xml"/><Relationship Id="rId19" Type="http://schemas.openxmlformats.org/officeDocument/2006/relationships/image" Target="../media/image9.png"/><Relationship Id="rId18" Type="http://schemas.openxmlformats.org/officeDocument/2006/relationships/tags" Target="../tags/tag11.xml"/><Relationship Id="rId17" Type="http://schemas.openxmlformats.org/officeDocument/2006/relationships/image" Target="../media/image8.png"/><Relationship Id="rId16" Type="http://schemas.openxmlformats.org/officeDocument/2006/relationships/tags" Target="../tags/tag10.xml"/><Relationship Id="rId15" Type="http://schemas.openxmlformats.org/officeDocument/2006/relationships/image" Target="../media/image7.png"/><Relationship Id="rId14" Type="http://schemas.openxmlformats.org/officeDocument/2006/relationships/tags" Target="../tags/tag9.xml"/><Relationship Id="rId13" Type="http://schemas.openxmlformats.org/officeDocument/2006/relationships/image" Target="../media/image6.png"/><Relationship Id="rId12" Type="http://schemas.openxmlformats.org/officeDocument/2006/relationships/tags" Target="../tags/tag8.xml"/><Relationship Id="rId11" Type="http://schemas.openxmlformats.org/officeDocument/2006/relationships/image" Target="../media/image5.png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17.png"/><Relationship Id="rId7" Type="http://schemas.openxmlformats.org/officeDocument/2006/relationships/tags" Target="../tags/tag19.xml"/><Relationship Id="rId6" Type="http://schemas.openxmlformats.org/officeDocument/2006/relationships/image" Target="../media/image16.png"/><Relationship Id="rId5" Type="http://schemas.openxmlformats.org/officeDocument/2006/relationships/tags" Target="../tags/tag18.xml"/><Relationship Id="rId4" Type="http://schemas.openxmlformats.org/officeDocument/2006/relationships/image" Target="../media/image15.png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9.png"/><Relationship Id="rId11" Type="http://schemas.openxmlformats.org/officeDocument/2006/relationships/tags" Target="../tags/tag21.xml"/><Relationship Id="rId10" Type="http://schemas.openxmlformats.org/officeDocument/2006/relationships/image" Target="../media/image18.png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22.png"/><Relationship Id="rId7" Type="http://schemas.openxmlformats.org/officeDocument/2006/relationships/tags" Target="../tags/tag26.xml"/><Relationship Id="rId6" Type="http://schemas.openxmlformats.org/officeDocument/2006/relationships/image" Target="../media/image21.pn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20.png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image" Target="../media/image23.png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手遮挡问题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3019425" y="5647690"/>
            <a:ext cx="4992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>
                <a:sym typeface="+mn-ea"/>
              </a:rPr>
              <a:t>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黄色物体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大面积进入时的统计落点特征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光源变化和手</a:t>
            </a:r>
            <a:r>
              <a:rPr lang="en-US" altLang="zh-CN"/>
              <a:t>(</a:t>
            </a:r>
            <a:r>
              <a:rPr lang="zh-CN" altLang="en-US"/>
              <a:t>黄色物体</a:t>
            </a:r>
            <a:r>
              <a:rPr lang="en-US" altLang="zh-CN"/>
              <a:t>)</a:t>
            </a:r>
            <a:r>
              <a:rPr lang="zh-CN" altLang="en-US"/>
              <a:t>大面积进入的区别</a:t>
            </a:r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753235" y="5191125"/>
            <a:ext cx="1686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光源变化过程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874760" y="5215255"/>
            <a:ext cx="126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手进入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1770" y="1019175"/>
            <a:ext cx="3872230" cy="1461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84110" y="894080"/>
            <a:ext cx="1816100" cy="1388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337040" y="894080"/>
            <a:ext cx="1924050" cy="1423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519670" y="2282190"/>
            <a:ext cx="1780540" cy="13074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232025" y="2406015"/>
            <a:ext cx="1831975" cy="1312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05435" y="3794125"/>
            <a:ext cx="1785620" cy="1312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371330" y="2326640"/>
            <a:ext cx="1733550" cy="12630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234565" y="3823970"/>
            <a:ext cx="1791335" cy="13011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05435" y="2451100"/>
            <a:ext cx="1786255" cy="12674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9467850" y="3599180"/>
            <a:ext cx="1727835" cy="16160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645400" y="3589655"/>
            <a:ext cx="1654810" cy="1654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手遮挡问题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7580" y="906145"/>
            <a:ext cx="9894570" cy="5820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手遮挡问题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05550" y="903605"/>
            <a:ext cx="4746625" cy="1784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05550" y="2818765"/>
            <a:ext cx="4726940" cy="1769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335" y="4971415"/>
            <a:ext cx="1720215" cy="1534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08325" y="4971415"/>
            <a:ext cx="1728470" cy="1541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99160" y="2792730"/>
            <a:ext cx="4505325" cy="18014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99160" y="903605"/>
            <a:ext cx="4505960" cy="17856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315" y="1840865"/>
            <a:ext cx="79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before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15265" y="3509010"/>
            <a:ext cx="79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after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356235" y="5564505"/>
            <a:ext cx="79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AVP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混合光源</a:t>
            </a:r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73170" y="2722245"/>
            <a:ext cx="2001520" cy="162052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2830830" y="3342005"/>
            <a:ext cx="782320" cy="287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vision pro</a:t>
            </a:r>
            <a:endParaRPr lang="en-US" sz="900"/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448945" y="5151755"/>
            <a:ext cx="760095" cy="287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自研算法</a:t>
            </a:r>
            <a:endParaRPr lang="zh-CN" altLang="en-US" sz="9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73170" y="4514850"/>
            <a:ext cx="2013585" cy="1488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09040" y="4514850"/>
            <a:ext cx="1979295" cy="148844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309620" y="5151755"/>
            <a:ext cx="342265" cy="215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07150" y="2631440"/>
            <a:ext cx="4607560" cy="401701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1539875" y="1381125"/>
            <a:ext cx="3815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/>
              <a:t>AVP</a:t>
            </a:r>
            <a:r>
              <a:rPr lang="zh-CN" altLang="en-US"/>
              <a:t>的混光场景中，估计中高色温权重比较高，混光颜色可以保留中低色温的一些倾向。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6837680" y="1381125"/>
            <a:ext cx="3515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/>
              <a:t>通过调试不同亮度下的光源权重，插值得到一帧图像的标准光源权重列表，以调整多个光源存在时的表现。</a:t>
            </a:r>
            <a:endParaRPr 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PP_MARK_KEY" val="8354a0f9-105c-4418-b9d9-6cfd5b9e3a3d"/>
  <p:tag name="COMMONDATA" val="eyJoZGlkIjoiMWM4Y2Y1NmYyYWU5ZjRmMGE1MWY1ZDU1ZjNjNzA2OWIifQ=="/>
</p:tagLst>
</file>

<file path=ppt/tags/tag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WPS 演示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宋体</vt:lpstr>
      <vt:lpstr>Wingdings</vt:lpstr>
      <vt:lpstr>Calibri</vt:lpstr>
      <vt:lpstr>微软雅黑</vt:lpstr>
      <vt:lpstr>Arial Unicode MS</vt:lpstr>
      <vt:lpstr>Cambria Math</vt:lpstr>
      <vt:lpstr>MS Mincho</vt:lpstr>
      <vt:lpstr>Segoe Print</vt:lpstr>
      <vt:lpstr>回顾</vt:lpstr>
      <vt:lpstr>手遮挡问题</vt:lpstr>
      <vt:lpstr>手遮挡问题</vt:lpstr>
      <vt:lpstr>手遮挡问题</vt:lpstr>
      <vt:lpstr>混合光源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Clip影响分析</dc:title>
  <dc:creator>张睿</dc:creator>
  <cp:lastModifiedBy>邹卓良</cp:lastModifiedBy>
  <cp:revision>357</cp:revision>
  <dcterms:created xsi:type="dcterms:W3CDTF">2023-03-15T07:31:00Z</dcterms:created>
  <dcterms:modified xsi:type="dcterms:W3CDTF">2024-05-21T02:47:59Z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1261A53D072D4ECEBACCB01323F2CEE7</vt:lpwstr>
  </property>
  <property fmtid="{D5CDD505-2E9C-101B-9397-08002B2CF9AE}" pid="3" name="KSOProductBuildVer">
    <vt:lpwstr>2052-11.1.0.14036</vt:lpwstr>
  </property>
</Properties>
</file>